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</p:sldIdLst>
  <p:sldSz cx="6858000" cy="9906000" type="A4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2082" y="36"/>
      </p:cViewPr>
      <p:guideLst>
        <p:guide orient="horz" pos="2160"/>
        <p:guide pos="3840"/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2000823" y="911353"/>
            <a:ext cx="2945011" cy="75533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669" y="1586561"/>
            <a:ext cx="5804110" cy="6348316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5963" y="8636618"/>
            <a:ext cx="4525522" cy="1072181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670" y="9209314"/>
            <a:ext cx="1310469" cy="503334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6F7E4F-45A5-4982-94A2-52B1E1D5BEB6}" type="datetimeFigureOut">
              <a:rPr lang="fr-FR" smtClean="0"/>
              <a:pPr/>
              <a:t>18/04/2022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1438" y="9209314"/>
            <a:ext cx="2314575" cy="499483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00312" y="9209314"/>
            <a:ext cx="1310469" cy="499483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A9CD641-D73E-4722-BBEA-F2D7311A49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159449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372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7E4F-45A5-4982-94A2-52B1E1D5BEB6}" type="datetimeFigureOut">
              <a:rPr lang="fr-FR" smtClean="0"/>
              <a:pPr/>
              <a:t>18/04/2022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D641-D73E-4722-BBEA-F2D7311A49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68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2306" y="552335"/>
            <a:ext cx="839324" cy="80894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3" y="552334"/>
            <a:ext cx="4720829" cy="80894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7E4F-45A5-4982-94A2-52B1E1D5BEB6}" type="datetimeFigureOut">
              <a:rPr lang="fr-FR" smtClean="0"/>
              <a:pPr/>
              <a:t>18/04/2022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D641-D73E-4722-BBEA-F2D7311A49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4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7E4F-45A5-4982-94A2-52B1E1D5BEB6}" type="datetimeFigureOut">
              <a:rPr lang="fr-FR" smtClean="0"/>
              <a:pPr/>
              <a:t>18/04/2022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D641-D73E-4722-BBEA-F2D7311A49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74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149" y="1551172"/>
            <a:ext cx="4605227" cy="5871128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149" y="7453018"/>
            <a:ext cx="3947337" cy="137386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20559" y="9209314"/>
            <a:ext cx="840345" cy="50333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6F7E4F-45A5-4982-94A2-52B1E1D5BEB6}" type="datetimeFigureOut">
              <a:rPr lang="fr-FR" smtClean="0"/>
              <a:pPr/>
              <a:t>18/04/2022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69475" y="9209314"/>
            <a:ext cx="2314575" cy="49948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92619" y="9209314"/>
            <a:ext cx="836756" cy="49948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A9CD641-D73E-4722-BBEA-F2D7311A49D0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1583234" cy="9906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18121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3302000"/>
            <a:ext cx="2700338" cy="52281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9385" y="3302000"/>
            <a:ext cx="2700338" cy="52281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7E4F-45A5-4982-94A2-52B1E1D5BEB6}" type="datetimeFigureOut">
              <a:rPr lang="fr-FR" smtClean="0"/>
              <a:pPr/>
              <a:t>18/04/2022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D641-D73E-4722-BBEA-F2D7311A49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6901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659" y="550334"/>
            <a:ext cx="5722144" cy="21573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069" y="3177249"/>
            <a:ext cx="2700338" cy="913653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7231" y="4202036"/>
            <a:ext cx="2700338" cy="43281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1548" y="3177249"/>
            <a:ext cx="2700338" cy="913653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1548" y="4202036"/>
            <a:ext cx="2700338" cy="43281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7E4F-45A5-4982-94A2-52B1E1D5BEB6}" type="datetimeFigureOut">
              <a:rPr lang="fr-FR" smtClean="0"/>
              <a:pPr/>
              <a:t>18/04/2022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D641-D73E-4722-BBEA-F2D7311A49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05054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7E4F-45A5-4982-94A2-52B1E1D5BEB6}" type="datetimeFigureOut">
              <a:rPr lang="fr-FR" smtClean="0"/>
              <a:pPr/>
              <a:t>18/04/2022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D641-D73E-4722-BBEA-F2D7311A49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07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7E4F-45A5-4982-94A2-52B1E1D5BEB6}" type="datetimeFigureOut">
              <a:rPr lang="fr-FR" smtClean="0"/>
              <a:pPr/>
              <a:t>18/04/2022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D641-D73E-4722-BBEA-F2D7311A49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11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4156770" y="0"/>
            <a:ext cx="2701231" cy="9906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0061" y="660399"/>
            <a:ext cx="1739315" cy="172852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41" y="1329434"/>
            <a:ext cx="3464110" cy="72007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90061" y="2515264"/>
            <a:ext cx="1739315" cy="6014903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0342" y="9209314"/>
            <a:ext cx="693762" cy="503334"/>
          </a:xfrm>
        </p:spPr>
        <p:txBody>
          <a:bodyPr/>
          <a:lstStyle/>
          <a:p>
            <a:fld id="{5B6F7E4F-45A5-4982-94A2-52B1E1D5BEB6}" type="datetimeFigureOut">
              <a:rPr lang="fr-FR" smtClean="0"/>
              <a:pPr/>
              <a:t>18/04/2022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3286" y="9209314"/>
            <a:ext cx="1958726" cy="499483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201195" y="9209314"/>
            <a:ext cx="693257" cy="499483"/>
          </a:xfrm>
        </p:spPr>
        <p:txBody>
          <a:bodyPr/>
          <a:lstStyle/>
          <a:p>
            <a:fld id="{5A9CD641-D73E-4722-BBEA-F2D7311A49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159449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91804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450" y="1"/>
            <a:ext cx="4137517" cy="99059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4156770" y="0"/>
            <a:ext cx="2701231" cy="9906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" y="0"/>
            <a:ext cx="159449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0059" y="660400"/>
            <a:ext cx="1739316" cy="1728523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90059" y="2515264"/>
            <a:ext cx="1739316" cy="6014903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0848" y="9209314"/>
            <a:ext cx="693257" cy="503334"/>
          </a:xfrm>
        </p:spPr>
        <p:txBody>
          <a:bodyPr/>
          <a:lstStyle/>
          <a:p>
            <a:fld id="{5B6F7E4F-45A5-4982-94A2-52B1E1D5BEB6}" type="datetimeFigureOut">
              <a:rPr lang="fr-FR" smtClean="0"/>
              <a:pPr/>
              <a:t>18/04/2022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3288" y="9209314"/>
            <a:ext cx="1958725" cy="499483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99258" y="9209314"/>
            <a:ext cx="694373" cy="499483"/>
          </a:xfrm>
        </p:spPr>
        <p:txBody>
          <a:bodyPr/>
          <a:lstStyle/>
          <a:p>
            <a:fld id="{5A9CD641-D73E-4722-BBEA-F2D7311A49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35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069" y="552335"/>
            <a:ext cx="5725306" cy="21553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069" y="3302003"/>
            <a:ext cx="5725306" cy="5190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4070" y="9209314"/>
            <a:ext cx="1310469" cy="5033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B6F7E4F-45A5-4982-94A2-52B1E1D5BEB6}" type="datetimeFigureOut">
              <a:rPr lang="fr-FR" smtClean="0"/>
              <a:pPr/>
              <a:t>18/04/2022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209314"/>
            <a:ext cx="2314575" cy="499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209314"/>
            <a:ext cx="1585912" cy="499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A9CD641-D73E-4722-BBEA-F2D7311A49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Freeform 6"/>
          <p:cNvSpPr/>
          <p:nvPr/>
        </p:nvSpPr>
        <p:spPr bwMode="auto">
          <a:xfrm>
            <a:off x="1" y="0"/>
            <a:ext cx="498277" cy="9906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6698552" y="0"/>
            <a:ext cx="159449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254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812722" y="102791"/>
            <a:ext cx="3571900" cy="14364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all" spc="20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Reçu fiscal</a:t>
            </a:r>
            <a:r>
              <a:rPr kumimoji="0" lang="fr-FR" sz="3200" b="0" i="0" u="none" strike="noStrike" kern="1200" cap="all" spc="20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fr-FR" sz="3200" b="0" i="0" u="none" strike="noStrike" kern="1200" cap="all" spc="20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2800" b="0" i="0" u="none" strike="noStrike" kern="1200" cap="all" spc="20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N° d’ordre :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all" spc="20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/022</a:t>
            </a:r>
            <a:endParaRPr kumimoji="0" lang="fr-FR" sz="2800" b="0" i="0" u="none" strike="noStrike" kern="1200" cap="all" spc="20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all" spc="20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ous-titre 2"/>
          <p:cNvSpPr txBox="1">
            <a:spLocks/>
          </p:cNvSpPr>
          <p:nvPr/>
        </p:nvSpPr>
        <p:spPr>
          <a:xfrm>
            <a:off x="518160" y="1862282"/>
            <a:ext cx="6156960" cy="2321735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tabLst/>
              <a:defRPr/>
            </a:pPr>
            <a:r>
              <a:rPr kumimoji="0" lang="fr-FR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Bénéficiaire :</a:t>
            </a:r>
          </a:p>
          <a:p>
            <a:pPr marL="2286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ASSOCIATION H.C.D</a:t>
            </a:r>
          </a:p>
          <a:p>
            <a:pPr marL="2286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(Homme au Centre du Développement)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tabLst/>
              <a:defRPr/>
            </a:pPr>
            <a:r>
              <a:rPr kumimoji="0" lang="fr-FR" sz="1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Siège social : 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tabLst/>
              <a:defRPr/>
            </a:pPr>
            <a:r>
              <a:rPr lang="fr-FR" sz="1600" b="1" dirty="0" smtClean="0"/>
              <a:t>4 rue neuve, 67430 </a:t>
            </a:r>
            <a:r>
              <a:rPr lang="fr-FR" sz="1600" b="1" dirty="0" err="1" smtClean="0"/>
              <a:t>Waldhambach</a:t>
            </a:r>
            <a:endParaRPr lang="fr-FR" sz="1600" b="1" dirty="0" smtClean="0"/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Volume</a:t>
            </a:r>
            <a:r>
              <a:rPr kumimoji="0" lang="fr-FR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47 Folio N° 47 / Siren : 884483587</a:t>
            </a: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tabLst/>
              <a:defRPr/>
            </a:pPr>
            <a:r>
              <a:rPr kumimoji="0" lang="fr-FR" sz="1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Objet : </a:t>
            </a:r>
          </a:p>
          <a:p>
            <a:pPr marR="0" lvl="0" algn="l" defTabSz="914400" rtl="0" eaLnBrk="1" fontAlgn="auto" latinLnBrk="0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tabLst/>
              <a:defRPr/>
            </a:pPr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Participer au projet de voyage </a:t>
            </a:r>
            <a:r>
              <a:rPr lang="fr-FR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humanitaire </a:t>
            </a:r>
            <a:r>
              <a:rPr lang="fr-FR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Août </a:t>
            </a:r>
            <a:r>
              <a:rPr lang="fr-FR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r>
              <a:rPr lang="fr-FR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kumimoji="0" lang="fr-FR" sz="1600" b="1" i="0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  <a:p>
            <a:pPr marR="0" lvl="0" algn="l" defTabSz="914400" rtl="0" eaLnBrk="1" fontAlgn="auto" latinLnBrk="0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Favoriser la réinsertion des jeunes défavorisés dans la société </a:t>
            </a:r>
          </a:p>
          <a:p>
            <a:pPr marR="0" lvl="0" algn="l" defTabSz="914400" rtl="0" eaLnBrk="1" fontAlgn="auto" latinLnBrk="0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Favoriser la scolarisation et l’éducation d’enfants togolais</a:t>
            </a:r>
          </a:p>
          <a:p>
            <a:pPr marR="0" lvl="0" algn="l" defTabSz="914400" rtl="0" eaLnBrk="1" fontAlgn="auto" latinLnBrk="0" hangingPunct="1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tabLst/>
              <a:defRPr/>
            </a:pPr>
            <a:r>
              <a:rPr lang="fr-FR" sz="16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</a:t>
            </a:r>
            <a:r>
              <a:rPr lang="fr-FR" sz="14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(cocher la case de votre choix)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Association autorisée à recevoir des dons et legs, inscrite au 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registre</a:t>
            </a:r>
            <a:r>
              <a:rPr lang="fr-FR" sz="1200" b="1" dirty="0" smtClean="0"/>
              <a:t> des Associations de Saverne-FRANCE</a:t>
            </a:r>
            <a:r>
              <a:rPr lang="fr-FR" sz="1200" dirty="0" smtClean="0"/>
              <a:t> </a:t>
            </a:r>
            <a:r>
              <a:rPr lang="fr-FR" sz="1200" b="1" dirty="0" smtClean="0"/>
              <a:t>sous les références : volume 47 Folio n° 47</a:t>
            </a: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 descr="D:\Documents\TOGO\HCD\IMG-20180104-WA0000.jpg"/>
          <p:cNvPicPr>
            <a:picLocks noChangeAspect="1" noChangeArrowheads="1"/>
          </p:cNvPicPr>
          <p:nvPr/>
        </p:nvPicPr>
        <p:blipFill>
          <a:blip r:embed="rId2" cstate="print"/>
          <a:srcRect b="2300"/>
          <a:stretch>
            <a:fillRect/>
          </a:stretch>
        </p:blipFill>
        <p:spPr bwMode="auto">
          <a:xfrm>
            <a:off x="676244" y="104904"/>
            <a:ext cx="1827516" cy="1925489"/>
          </a:xfrm>
          <a:prstGeom prst="rect">
            <a:avLst/>
          </a:prstGeom>
          <a:noFill/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552894" y="6219430"/>
            <a:ext cx="6039293" cy="1276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0" u="sng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Donateur 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Nom</a:t>
            </a:r>
            <a:r>
              <a:rPr kumimoji="0" lang="fr-FR" b="1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fr-FR" b="1" dirty="0" smtClean="0"/>
              <a:t>et Prénom : </a:t>
            </a:r>
            <a:endParaRPr kumimoji="0" lang="fr-FR" b="1" i="0" u="none" strike="noStrike" kern="1200" cap="none" spc="0" normalizeH="0" baseline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Adresse :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507853" y="7113880"/>
            <a:ext cx="6129374" cy="1276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400" b="1" i="0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H.C.D reconnait avoir reçu </a:t>
            </a:r>
            <a:r>
              <a:rPr kumimoji="0" lang="fr-FR" sz="1400" b="1" i="0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à titre de don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400" b="1" i="0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 somme de 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14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toutes lettres : </a:t>
            </a:r>
            <a:r>
              <a:rPr lang="fr-F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fr-FR" sz="1400" b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400" b="1" i="0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Date 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14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 de versement </a:t>
            </a:r>
            <a:r>
              <a:rPr lang="fr-FR" sz="1400" b="1" baseline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FR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2894" y="8981954"/>
            <a:ext cx="6102548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fr-FR" sz="1600" b="1" dirty="0" smtClean="0"/>
              <a:t>     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1600" b="1" dirty="0" smtClean="0"/>
              <a:t>La présidente Anne ROTH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1600" b="1" dirty="0" smtClean="0"/>
              <a:t>                                 </a:t>
            </a:r>
            <a:endParaRPr lang="fr-FR" sz="1600" b="1" dirty="0"/>
          </a:p>
        </p:txBody>
      </p:sp>
      <p:sp>
        <p:nvSpPr>
          <p:cNvPr id="12" name="Rectangle 11"/>
          <p:cNvSpPr/>
          <p:nvPr/>
        </p:nvSpPr>
        <p:spPr>
          <a:xfrm>
            <a:off x="507853" y="4555035"/>
            <a:ext cx="221223" cy="23700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07852" y="4904107"/>
            <a:ext cx="221223" cy="23700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507851" y="5199667"/>
            <a:ext cx="221223" cy="23700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1265</TotalTime>
  <Words>132</Words>
  <Application>Microsoft Office PowerPoint</Application>
  <PresentationFormat>Format A4 (210 x 297 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Badge</vt:lpstr>
      <vt:lpstr>Présentation PowerPoint</vt:lpstr>
    </vt:vector>
  </TitlesOfParts>
  <Company>Mars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h.c.d togo</dc:title>
  <dc:creator>Roth, Anne</dc:creator>
  <cp:lastModifiedBy>robin</cp:lastModifiedBy>
  <cp:revision>187</cp:revision>
  <cp:lastPrinted>2022-04-08T07:57:03Z</cp:lastPrinted>
  <dcterms:created xsi:type="dcterms:W3CDTF">2017-12-21T10:15:19Z</dcterms:created>
  <dcterms:modified xsi:type="dcterms:W3CDTF">2022-04-18T09:25:42Z</dcterms:modified>
</cp:coreProperties>
</file>