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3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80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90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16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82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45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15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27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55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42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08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95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ED6E-996F-4E36-80FC-70CADE329567}" type="datetimeFigureOut">
              <a:rPr lang="fr-FR" smtClean="0"/>
              <a:t>13/02/2022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4779-3602-4029-AADA-CADA8E8970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18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bindola@yahoo.fr" TargetMode="External"/><Relationship Id="rId2" Type="http://schemas.openxmlformats.org/officeDocument/2006/relationships/hyperlink" Target="mailto:myanneroth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associationhcd/facebook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89396" y="1820204"/>
            <a:ext cx="11384925" cy="12341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FORMULAIRE DE PARRAINAGE H.C.D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 concernant le parrain / la marraine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 et Prénom : …………………………………………………………………………………………………………………………………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Adresse :………………………………………………………………………………………………………………………………………………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Postal / Ville / Pays : ……………………………………………………………………………………………………………………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E-mail et n° de téléphone : …………………………………………………………………………………………………………………..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 concernant le parrainage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1" u="sng" strike="noStrike" cap="none" normalizeH="0" baseline="0" dirty="0" smtClean="0">
              <a:ln>
                <a:noFill/>
              </a:ln>
              <a:solidFill>
                <a:srgbClr val="94363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sng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 de parrainage au choix pour un enfant</a:t>
            </a:r>
            <a:r>
              <a:rPr kumimoji="0" lang="fr-FR" sz="1600" b="0" i="1" u="sng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fr-FR" sz="1600" b="1" i="1" u="sng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Kit scolaire complet à la rentrée 10 €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frais de scolarisation 15 €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prise en charge psychosociale et médicale de l’enfant  + alimentation  25 €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Cadeaux de noël 10 €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Cadeaux d’anniversaire 10 €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loisirs : Eveil entrepreneurial chez l’enfant à travers des activités manuelles génératrice de revenus, activité sportif, activité ludique, activité culturelle 30€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parrainage total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prends en compte toutes les programmes  cité ci-dessus  offerts à l’enfant c'est à dire un total de 100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1" u="sng" strike="noStrike" cap="none" normalizeH="0" baseline="0" dirty="0" smtClean="0">
              <a:ln>
                <a:noFill/>
              </a:ln>
              <a:solidFill>
                <a:srgbClr val="94363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sng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voudrais contribuer 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Parrainage partiel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d’enfants  parrainé : ………… Enfant(s)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Montant total : ……………………………. €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 parrainé : ………………………………………………………………………………. (Voir modalité de parrainage) exemple : kit scolaire complet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Parrainage total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Parrainage complet sur  toutes l’année 100 euros/enfant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d’enfant : ……………………….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Montant total : ……………………………. €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durée du parrainage est libre. Vous pouvez avoir un ou plusieurs filleuls.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pouvez choisir de participer uniquement à l’achat des kits scolaire pour un ou plusieurs enfants.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pouvez choisir l’enfant /les enfants que vous souhaitez parrainer par rapport à chaque projet de l’association.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pourrez recevoir un reçu fiscal sur demande (75 % récupérables sur les impôts).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parrainage est géré au TOGO par le responsable de la Maison de quartier  Mr GBENOU Robert, et de la France par Anne ROTH, membre de l’association.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en France : 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 ROTH /Dola ROBIN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24 RUE DE LA TEINTURERIE 67500 HAGUENAU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 88 18 82 89 - 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myanneroth@gmail.com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 37 53 69 67 – 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robindola@yahoo.fr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49816" y="443485"/>
            <a:ext cx="4795682" cy="24542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Association H.C.D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France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Volume 47 Folio 47/ Siren 884483587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rue neuve, 67350 Waldhambach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Togo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N° d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Enregistrement 0696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 de l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Administration Territoriale et des Collectivit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Locales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B.P. 02 s/c Pasteur Robin Eglise Evang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lique Presbyt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rienne 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Lom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-Togo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Courriel: associationhcd258@gmail.com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Facebook :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www.associationhcd/facebook.com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Site web    : www.associationhcd.org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 1" descr="logo HCD PROP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29" y="1471411"/>
            <a:ext cx="1068946" cy="202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0160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63</Words>
  <Application>Microsoft Office PowerPoint</Application>
  <PresentationFormat>Grand écran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robin</dc:creator>
  <cp:lastModifiedBy>robin</cp:lastModifiedBy>
  <cp:revision>3</cp:revision>
  <dcterms:created xsi:type="dcterms:W3CDTF">2022-02-13T22:15:04Z</dcterms:created>
  <dcterms:modified xsi:type="dcterms:W3CDTF">2022-02-13T22:39:13Z</dcterms:modified>
</cp:coreProperties>
</file>